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5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7734" autoAdjust="0"/>
  </p:normalViewPr>
  <p:slideViewPr>
    <p:cSldViewPr snapToGrid="0">
      <p:cViewPr varScale="1">
        <p:scale>
          <a:sx n="125" d="100"/>
          <a:sy n="125" d="100"/>
        </p:scale>
        <p:origin x="15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8F93-9DC0-4AE4-88E6-CB5F95738B5E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2B5F-36F4-40A4-ADE6-786A05ED55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 dirty="0" err="1"/>
              <a:t>Bienvenido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a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Sesión </a:t>
            </a:r>
            <a:r xmlns:a="http://schemas.openxmlformats.org/drawingml/2006/main">
              <a:rPr lang="es" dirty="0"/>
              <a:t>3 </a:t>
            </a:r>
            <a:r xmlns:a="http://schemas.openxmlformats.org/drawingml/2006/main">
              <a:rPr lang="es" dirty="0" err="1"/>
              <a:t>de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nuestro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Curso </a:t>
            </a:r>
            <a:r xmlns:a="http://schemas.openxmlformats.org/drawingml/2006/main">
              <a:rPr lang="es" dirty="0"/>
              <a:t>. En </a:t>
            </a:r>
            <a:r xmlns:a="http://schemas.openxmlformats.org/drawingml/2006/main">
              <a:rPr lang="es" dirty="0" err="1"/>
              <a:t>este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presentación </a:t>
            </a:r>
            <a:r xmlns:a="http://schemas.openxmlformats.org/drawingml/2006/main">
              <a:rPr lang="es" dirty="0"/>
              <a:t>, </a:t>
            </a:r>
            <a:r xmlns:a="http://schemas.openxmlformats.org/drawingml/2006/main">
              <a:rPr lang="es" dirty="0" err="1"/>
              <a:t>nosotros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voluntad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cubrir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el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lo esencial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de </a:t>
            </a:r>
            <a:r xmlns:a="http://schemas.openxmlformats.org/drawingml/2006/main">
              <a:rPr lang="es" dirty="0" err="1"/>
              <a:t>Navegación </a:t>
            </a:r>
            <a:r xmlns:a="http://schemas.openxmlformats.org/drawingml/2006/main">
              <a:rPr lang="es" dirty="0"/>
              <a:t>por Internet </a:t>
            </a:r>
            <a:r xmlns:a="http://schemas.openxmlformats.org/drawingml/2006/main">
              <a:rPr lang="es" dirty="0"/>
              <a:t>, </a:t>
            </a:r>
            <a:r xmlns:a="http://schemas.openxmlformats.org/drawingml/2006/main">
              <a:rPr lang="es" dirty="0" err="1"/>
              <a:t>incluyendo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qué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es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Internet </a:t>
            </a:r>
            <a:r xmlns:a="http://schemas.openxmlformats.org/drawingml/2006/main">
              <a:rPr lang="es" dirty="0"/>
              <a:t>, navegadores web, </a:t>
            </a:r>
            <a:r xmlns:a="http://schemas.openxmlformats.org/drawingml/2006/main">
              <a:rPr lang="es" dirty="0" err="1"/>
              <a:t>búsquedas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para</a:t>
            </a: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dirty="0" err="1"/>
              <a:t>Información </a:t>
            </a:r>
            <a:r xmlns:a="http://schemas.openxmlformats.org/drawingml/2006/main">
              <a:rPr lang="es" dirty="0"/>
              <a:t>en línea y </a:t>
            </a:r>
            <a:r xmlns:a="http://schemas.openxmlformats.org/drawingml/2006/main">
              <a:rPr lang="es" dirty="0" err="1"/>
              <a:t>seguridad </a:t>
            </a:r>
            <a:r xmlns:a="http://schemas.openxmlformats.org/drawingml/2006/main">
              <a:rPr lang="es" dirty="0"/>
              <a:t>y </a:t>
            </a:r>
            <a:r xmlns:a="http://schemas.openxmlformats.org/drawingml/2006/main">
              <a:rPr lang="es" dirty="0" err="1"/>
              <a:t>privacidad en Internet </a:t>
            </a:r>
            <a:r xmlns:a="http://schemas.openxmlformats.org/drawingml/2006/main">
              <a:rPr lang="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92B5F-36F4-40A4-ADE6-786A05ED559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6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Las herramientas de gestión de contraseñas, como los gestores de contraseñas, pueden ayudarte a crear y administrar contraseñas seguras en varias cuentas. Exploraremos algunas herramientas de gestión de contraseñas populares y cómo usarlas.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80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Los antivirus y firewalls son herramientas esenciales para proteger su computadora contra virus, malware y otras amenazas. Le explicaremos cómo funcionan estas herramientas y cómo elegirlas y usarlas eficazmente.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1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El software antivirus está diseñado para detectar y eliminar virus y otro malware de su computadora. Exploraremos algunos programas antivirus populares y cómo usarlos.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33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Un firewall es un dispositivo de seguridad de red que supervisa y controla el tráfico entrante y saliente según un conjunto de reglas de seguridad. Explicaremos cómo funcionan los firewalls y cómo elegirlos y usarlos eficazmente.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66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Proteger su privacidad en línea es importante para mantener su información personal segura. Exploraremos algunos conceptos básicos de privacidad en línea y cómo protegerla.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628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El rastreo en línea consiste en la recopilación de datos sobre su actividad en línea, a menudo con fines publicitarios u otros. Le explicaremos cómo funciona el rastreo en línea y cómo proteger su privacidad en línea.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84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Las redes Wi-Fi públicas suelen ser inseguras y vulnerables a hackeos y otros ataques. Exploraremos algunas prácticas recomendadas para usar redes Wi-Fi públicas de forma segura.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27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Ahora tendremos una actividad práctica donde aprenderás cómo crear contraseñas seguras y utilizar herramientas de gestión de contraseñas de forma efectiva.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468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Ahora tendremos otra actividad práctica donde aprenderás a escanear tu computadora en busca de virus y otro malware utilizando un programa antivirus gratuito.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273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En esta presentación, exploramos los principios básicos de la seguridad informática y cómo proteger la información personal. Al seguir las mejores prácticas para la seguridad de contraseñas, usar antivirus y firewalls, y comprender los conceptos básicos de privacidad en línea, puede ayudar a mantener su computadora e información personal seguras.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2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En esta presentación, comenzaremos presentando el concepto de seguridad informática y explicando su importancia. A continuación, exploraremos las principales amenazas a la seguridad informática y cómo protegerse contra ellas. Posteriormente, profundizaremos en las mejores prácticas de seguridad de contraseñas, antivirus y firewalls, y conceptos básicos de privacidad en línea.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4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La seguridad informática es la práctica de proteger los sistemas y redes informáticas del acceso no autorizado, robo, daños y otras actividades maliciosas. Analizaremos la importancia de la seguridad informática y cómo puede ayudar a proteger la información personal.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21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Las principales amenazas a la seguridad informática incluyen virus, malware y ataques de phishing. Explicaremos qué es cada una de estas amenazas, cómo funcionan y cómo protegerse.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24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Un virus informático es un tipo de malware que puede replicarse y propagarse de un ordenador a otro. Analizaremos los diferentes tipos de virus y cómo prevenirlos o eliminarlos.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1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El malware es un tipo de software diseñado para dañar, interrumpir o tomar el control de un sistema informático. Exploraremos los diferentes tipos de malware y cómo detectarlos y eliminarlos.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3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Los ataques de phishing son un tipo de ataque de ingeniería social que intenta robar información confidencial, como nombres de usuario, contraseñas y datos de tarjetas de crédito, haciéndose pasar por una entidad confiable. Explicaremos cómo reconocer y evitar los ataques de phishing.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45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Crear contraseñas seguras y únicas es fundamental para proteger su información personal. Exploraremos las mejores prácticas de seguridad de contraseñas y cómo crear contraseñas seguras y fáciles de recordar.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68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/>
              <a:t>Analizaremos algunas prácticas recomendadas para crear contraseñas seguras, como usar una combinación de letras mayúsculas y minúsculas, números y símbolos, y evitar palabras y frases comunes.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99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E423-BAF2-EAB7-3874-5EFBC8F8A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5775C1-B5E5-2240-FBCB-2306CF1F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E9D14-188F-B5E7-CC4C-22B93A78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89FF6-9597-C550-2E5D-78940C4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8B896-1BBC-9747-7427-D6C8D00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1C38-33ED-5B71-795B-78FC6326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7C664-C52F-7296-FBD2-5F35C514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3E996-5293-EAA8-8C43-33CCD09B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D3937-A934-B9D9-7AAE-AB669BE0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061E4-F538-218E-C8D9-354D0E0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E11577-26A3-CAD6-AB85-9DB8E58F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0E00E-502D-9A93-5CF4-B4704F90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B3E9E-BE0A-551A-4FD3-F59820A1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7D751-A3AB-E33C-BDB1-0A7E547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DF3B9-88A8-0BA9-31DF-A96D403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2EB78-B207-D1D4-A99A-8C3D8467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5503F-433A-09DA-9807-07DBD29E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2DACD-E67F-AE23-EF88-227A9434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338B7-B887-BFEE-881A-1BD6BF6C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8BC24-79CB-5B17-28F6-3F83B762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6B5CC-976D-DB92-C3F7-5D128E9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C8A2-36D8-B506-B9AA-D0A8FDF0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EC5B33-9243-7699-9799-AC2E178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911B5-5653-EE7F-1244-758A0805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65235-9106-6F59-FB73-A8DD9B6A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9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5E0AD-41AA-060F-347E-BA6EB1C7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FC3A8-D1EC-CC2E-1E21-B245994D5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C3A518-D57C-7938-C9BA-9EF4ED7D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EBD93-CFC7-5005-6AC1-5A75AE9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D09712-68E5-0DF7-B0F1-FA80CF3E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14BF92-906E-B32A-1412-7D073F91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9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9B28B-C40E-3EA6-14E4-91C27EC8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50BE9-0035-2796-BDDC-4DEAA299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8B7F7-0A29-45F8-0B0D-A2605BA1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2542B-93AC-CD00-CDB4-FAB6F2DAF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A406A5-0AB5-DB22-FE44-B8A8D2263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C79852-335A-A2B0-0D25-663F48FC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1D0EA3-2AC8-C009-A6BA-CABD9B7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CA15C8-28E6-F67C-161F-1813D619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F2D39-078D-F885-45BB-19238920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68559F-40AF-B100-558F-7C1FB70C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328B6-051F-6AEA-1B19-D0ADC30A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38713-5AA5-D2FA-7C24-C8C0C0C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0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37DD28-0A3B-E763-7390-0EB3F286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340BC4-92D8-187B-EFE7-9DE55E84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8298CB-CE4D-02A1-936D-4F4E8D93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2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0EF35-0394-EAFC-61DE-67163971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51FE1-7F08-AAFF-491A-1760E3A9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246F54-F558-5AD6-D25F-7FC3A259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838AA5-8A7F-BB40-9D28-E850EE6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8D4A7-E90B-CF4C-C5B1-9BF7E84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0F200B-A848-B111-DDB9-2150D801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C14CD-2FC5-C09F-F9E6-8AD81741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3B9370-3383-C0AA-8F0E-65EBF2912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9D8CC-1606-7966-8C87-4A3E290D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EB8A5E-790D-486F-C687-7D4CC63C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6433EC-8179-730A-CB54-451840D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F5860-9BFB-6A30-A652-1B4721F0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7D76D4-31B2-0030-0B16-5926DA38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962503-1872-0346-D9FB-4A7386B5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98B6B4-02AC-AF18-8DD5-6C5C10548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4155D-8A6C-F5CD-008A-B6FDD76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BCEA9-1C5F-8865-FD26-BD82938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6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60B462-519C-B9B8-96AD-909F2F0D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2" y="590062"/>
            <a:ext cx="5517822" cy="2838938"/>
          </a:xfrm>
        </p:spPr>
        <p:txBody>
          <a:bodyPr>
            <a:normAutofit/>
          </a:bodyPr>
          <a:lstStyle/>
          <a:p>
            <a:pPr xmlns:a="http://schemas.openxmlformats.org/drawingml/2006/main" algn="l"/>
            <a:r xmlns:a="http://schemas.openxmlformats.org/drawingml/2006/main">
              <a:rPr lang="es" sz="5600" dirty="0">
                <a:solidFill>
                  <a:srgbClr val="FFFFFF"/>
                </a:solidFill>
              </a:rPr>
              <a:t>Plan de estudios de informática básica</a:t>
            </a:r>
            <a:endParaRPr xmlns:a="http://schemas.openxmlformats.org/drawingml/2006/main" lang="es-ES" sz="56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7A68C-B9CC-1C9B-5587-42C3F3FB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xmlns:a="http://schemas.openxmlformats.org/drawingml/2006/main" algn="r"/>
            <a:r xmlns:a="http://schemas.openxmlformats.org/drawingml/2006/main">
              <a:rPr lang="es" sz="2000" dirty="0" err="1">
                <a:solidFill>
                  <a:srgbClr val="FFFFFF"/>
                </a:solidFill>
              </a:rPr>
              <a:t>Sesión 7: </a:t>
            </a:r>
            <a:r xmlns:a="http://schemas.openxmlformats.org/drawingml/2006/main">
              <a:rPr lang="es" sz="2000" dirty="0">
                <a:solidFill>
                  <a:srgbClr val="FFFFFF"/>
                </a:solidFill>
              </a:rPr>
              <a:t>Seguridad </a:t>
            </a:r>
            <a:r xmlns:a="http://schemas.openxmlformats.org/drawingml/2006/main">
              <a:rPr lang="es" sz="2000" dirty="0" err="1">
                <a:solidFill>
                  <a:srgbClr val="FFFFFF"/>
                </a:solidFill>
              </a:rPr>
              <a:t>informática </a:t>
            </a:r>
            <a:r xmlns:a="http://schemas.openxmlformats.org/drawingml/2006/main">
              <a:rPr lang="es" sz="2000" dirty="0">
                <a:solidFill>
                  <a:srgbClr val="FFFFFF"/>
                </a:solidFill>
              </a:rPr>
              <a:t>básica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gital tablet with padlock and chain on orange background. The scene is situated in controlled studio environment in front of orange background. Photo is taken with SONY AIII camera">
            <a:extLst>
              <a:ext uri="{FF2B5EF4-FFF2-40B4-BE49-F238E27FC236}">
                <a16:creationId xmlns:a16="http://schemas.microsoft.com/office/drawing/2014/main" id="{4A90592A-42A4-414E-BFC4-E131986501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011" r="22923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F415126-3421-2106-1C86-95B6C05A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4000" b="1"/>
              <a:t>Herramientas de gestión de contraseñas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1799EA-F1C7-1901-E40C-539FE2F68F2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Introducción a las herramientas de gestión de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Las herramientas de administración de contraseñas pueden ayudarle a crear y administrar contraseñas seguras en múltiples cuentas, garantizando así que su información confidencial permanezca segura.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Herramientas populares de gestión de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Algunas herramientas populares de gestión de contraseñas son LastPass, Dashlane, 1Password y Keeper. Estas herramientas te ayudan a generar contraseñas seguras, almacenarlas de forma segura y autocompletarlas.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Cómo utilizar herramientas de gestión de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Para usar una herramienta de gestión de contraseñas, primero debe crear una cuenta y elegir una contraseña maestra. Después, podrá generar y guardar contraseñas seguras para sus cuentas.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50114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laptop notebook security concept on digital screen">
            <a:extLst>
              <a:ext uri="{FF2B5EF4-FFF2-40B4-BE49-F238E27FC236}">
                <a16:creationId xmlns:a16="http://schemas.microsoft.com/office/drawing/2014/main" id="{99F2EC15-067A-4BD6-97CA-B7E308C468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637" b="1475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50EFAEE-7FEB-CBD1-01BE-FE3B873B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Antivirus y firewalls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406446-FF70-D019-B0BF-A94146CEAE6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antivirus y firewalls son herramientas esenciales para proteger su computadora contra virus, malware y otras amenazas. Le explicaremos cómo funcionan estas herramientas y cómo elegirlas y usarlas eficazmente.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4125719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Security System Concept on a laptop.">
            <a:extLst>
              <a:ext uri="{FF2B5EF4-FFF2-40B4-BE49-F238E27FC236}">
                <a16:creationId xmlns:a16="http://schemas.microsoft.com/office/drawing/2014/main" id="{F08B2007-C0C7-4F7F-A57F-25C6C5530B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938" r="12061"/>
          <a:stretch/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3CF2222-470B-0C32-3B69-CB38ED48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Software antivirus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DCB82D-6275-3E3D-0790-5C447E002BE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79" y="2176036"/>
            <a:ext cx="4261104" cy="412188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¿Qué es el software antivirus?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software antivirus es un programa diseñado para detectar y eliminar virus y otro malware de su computadora. Analiza sus archivos y la memoria de su computadora en busca de código malicioso y le avisa si encuentra algo sospechoso.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Software antivirus popular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Algunos de los antivirus más populares son Norton, McAfee, Bitdefender y Avast. Estos programas ofrecen diversas funciones, como análisis en tiempo real, protección mediante firewall y antiphishing.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3680648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omputer network security firewall protection">
            <a:extLst>
              <a:ext uri="{FF2B5EF4-FFF2-40B4-BE49-F238E27FC236}">
                <a16:creationId xmlns:a16="http://schemas.microsoft.com/office/drawing/2014/main" id="{4FFBCD89-86D1-401E-B07D-995757144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074" r="1305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4ECEEBD-87E8-1A34-7598-90247F36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4000" b="1"/>
              <a:t>Cortafuegos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4FF5D4-E1AC-63F6-7E8D-8812F3A845B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¿Qué es un firewall?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Un firewall es un dispositivo de seguridad de red que supervisa y controla el tráfico entrante y saliente según un conjunto de reglas de seguridad. Actúa como barrera entre una red interna segura y confiable y una red externa no confiable.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Cómo elegir y utilizar firewalls de forma eficaz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Elegir y usar firewalls eficazmente es crucial para la seguridad de la red. Es importante seleccionar un firewall que se ajuste a las necesidades de su organización, configurarlo correctamente y mantenerlo actualizado con los parches correspondientes para garantizar la máxima protección.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313560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net Cyber Security  with lock">
            <a:extLst>
              <a:ext uri="{FF2B5EF4-FFF2-40B4-BE49-F238E27FC236}">
                <a16:creationId xmlns:a16="http://schemas.microsoft.com/office/drawing/2014/main" id="{77D99988-6B97-4A7A-980C-B623C0DCAA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410" r="18786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E284871-A968-1BA3-B515-21390CC7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700" b="1"/>
              <a:t>Conceptos básicos de privacidad en línea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609E61-A4B8-40A2-87FE-F4EB18EE673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Por qué es importante la privacidad en línea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Proteger su privacidad en línea es fundamental para mantener su información personal segura. Analizaremos por qué es importante la privacidad en línea y cómo le afecta.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Tipos de riesgos para la privacidad en línea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Existen diversos tipos de riesgos para la privacidad en línea, como estafas de phishing, piratería informática y malware. Analizaremos estos riesgos y cómo protegerse de ellos.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Cómo proteger su privacidad en línea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Hay varias maneras de proteger tu privacidad en línea, como usar contraseñas seguras, habilitar la autenticación de dos factores y usar una VPN. Analizaremos estos métodos en detalle.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512583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net Cyber Security  with lock">
            <a:extLst>
              <a:ext uri="{FF2B5EF4-FFF2-40B4-BE49-F238E27FC236}">
                <a16:creationId xmlns:a16="http://schemas.microsoft.com/office/drawing/2014/main" id="{A991CC43-FDDA-4D68-A4AA-7F372F9014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517" r="22610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9FD1B0-EECE-F092-9ED5-B48B0573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4000" b="1"/>
              <a:t>Seguimiento en línea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824368-86B6-AFA4-172D-C64522590DC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¿Qué es el seguimiento en línea?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seguimiento en línea consiste en la recopilación de datos sobre tu actividad en línea, a menudo con fines publicitarios u otros. Puede incluir información sobre los sitios web que visitas, tu ubicación y tu historial de búsqueda.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¿Cómo funciona el seguimiento en línea?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seguimiento en línea funciona mediante cookies y otras tecnologías de seguimiento para recopilar datos sobre su actividad en línea. Estos datos pueden utilizarse para crear un perfil de su comportamiento y preferencias en línea.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Protegiendo su privacidad en línea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Hay varias maneras de proteger su privacidad en línea, incluido el uso de una red privada virtual (VPN) y la limpieza periódica de su historial de navegación y sus cookies.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815962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Wireless technology on placard in front of technology icons">
            <a:extLst>
              <a:ext uri="{FF2B5EF4-FFF2-40B4-BE49-F238E27FC236}">
                <a16:creationId xmlns:a16="http://schemas.microsoft.com/office/drawing/2014/main" id="{92C52297-AE9E-49B6-BA65-B27741E472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585" r="8112" b="2"/>
          <a:stretch/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ED89D9A-D908-E3ED-C276-0E0403FC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Wi-Fi público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D90C34-7B08-D601-FD4D-14EDB5AFDEE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79" y="2176036"/>
            <a:ext cx="4261104" cy="412188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Riesgos de las redes Wi-Fi públicas no seguras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Las redes Wi-Fi públicas a menudo no son seguras y pueden ser vulnerables a piratería y otros ataques, lo que pone en riesgo sus datos personales y su privacidad.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Mejores prácticas para usar redes Wi-Fi públicas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Algunas de las mejores prácticas para usar redes Wi-Fi públicas de forma segura incluyen evitar transacciones sensibles, usar una VPN y mantener actualizado el software de su dispositivo.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27206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adlock on table copy space.  The scene is situated in a studio environment in front of a colored background. The picture is taken with Panasonic GH5 camera">
            <a:extLst>
              <a:ext uri="{FF2B5EF4-FFF2-40B4-BE49-F238E27FC236}">
                <a16:creationId xmlns:a16="http://schemas.microsoft.com/office/drawing/2014/main" id="{4BBA4DAD-5219-42DB-AC0D-34BF26BD7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696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550C2BB-EACF-6924-1CAC-AD74A1A2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r xmlns:a="http://schemas.openxmlformats.org/drawingml/2006/main">
              <a:rPr lang="es" sz="3100" b="1"/>
              <a:t>Actividad práctica: Creación de contraseñas seguras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8B3857-4BDF-1746-4DFE-2EC106203ED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Aprenda a crear contraseñas seguras que sean difíciles de adivinar y que proporcionen una capa adicional de seguridad a sus cuentas en línea.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38021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he AI robot monitors everything and processes all big data from medical care to celestial objects.">
            <a:extLst>
              <a:ext uri="{FF2B5EF4-FFF2-40B4-BE49-F238E27FC236}">
                <a16:creationId xmlns:a16="http://schemas.microsoft.com/office/drawing/2014/main" id="{FE0BD585-7852-4A0F-AFA1-A2D3F6589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636" r="21298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24E185E-6B51-C9A8-D872-0DCFB996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 xmlns:a="http://schemas.openxmlformats.org/drawingml/2006/main">
              <a:rPr lang="es" sz="3400" b="1"/>
              <a:t>Actividad práctica: Escanear una computadora con software antivirus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B2E637-E0C0-C507-AF20-CCED59DED61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Introducción al software antivirus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software antivirus es un programa diseñado para detectar y eliminar virus y otro malware de su computadora. Es importante tener un software antivirus instalado en su computadora para protegerse de las ciberamenazas.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Cómo elegir un programa antivirus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Existen muchos programas antivirus gratuitos y de pago en el mercado. Es importante elegir un programa confiable y actualizado regularmente para garantizar la máxima protección para su computadora.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Escaneando su computadora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Para analizar su computadora en busca de virus y malware, abra su programa antivirus y seleccione la opción para realizar un análisis completo del sistema. Este proceso puede tardar un tiempo dependiendo del tamaño de su disco duro.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973637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FB6B3B-E1A6-4C0F-9867-457F62149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149" r="10323" b="2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66BC374-5313-B219-DB67-ABB2D5C7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Conclusión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0E73A3-F0D8-704A-472F-78ADE5D680C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Si sigue las mejores prácticas de seguridad de contraseñas, utiliza antivirus y firewalls y comprende los conceptos básicos de privacidad en línea, puede ayudar a mantener su computadora y su información personal seguras.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008476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Marcador de contenido 4" descr="Shield">
            <a:extLst>
              <a:ext uri="{FF2B5EF4-FFF2-40B4-BE49-F238E27FC236}">
                <a16:creationId xmlns:a16="http://schemas.microsoft.com/office/drawing/2014/main" id="{E7DA946E-F0EE-4CD1-8BD5-14813CDD9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934" r="9040" b="1"/>
          <a:stretch/>
        </p:blipFill>
        <p:spPr>
          <a:xfrm>
            <a:off x="1" y="2613892"/>
            <a:ext cx="3739895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3739896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9F49A41-CBFF-C8CA-21FA-655D2FD7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3099816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Descripción general de la presentación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FBAF0B-9F91-B1FE-239B-FD7290B7F87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325537" y="1014984"/>
            <a:ext cx="7205472" cy="5288266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Introducción a la seguridad informática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En esta sección, presentaremos el concepto de seguridad informática, por qué es importante y los riesgos y vulnerabilidades asociados a ella.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Amenazas a la seguridad informática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En esta sección, exploraremos las principales amenazas a la seguridad informática, como virus, spyware, adware e ingeniería social, y cómo protegerse contra ellos.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Mejores prácticas de seguridad de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En esta sección, analizaremos las mejores prácticas de seguridad de contraseñas, como la creación de contraseñas seguras, la administración de contraseñas y el uso de la autenticación de dos factores.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Antivirus y firewalls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En esta sección, discutiremos la importancia de los antivirus y firewalls en la seguridad informática y cómo elegirlos y usarlos de manera efectiva.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Conceptos básicos de privacidad en línea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En esta sección, exploraremos conceptos básicos de privacidad en línea y cómo proteger su privacidad en línea.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398477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Abstract 3D illustration.">
            <a:extLst>
              <a:ext uri="{FF2B5EF4-FFF2-40B4-BE49-F238E27FC236}">
                <a16:creationId xmlns:a16="http://schemas.microsoft.com/office/drawing/2014/main" id="{C4C9CFAB-038C-4DB4-968B-3EDF512088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696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5019E61-D1E7-1C39-23B6-0BB05968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Introducción a la seguridad informática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5A4D2E-7267-BDB4-8618-4FDE683FE9E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La seguridad informática es importante porque protege los sistemas y redes informáticas del acceso no autorizado, robo, daños y otras actividades maliciosas. Puede ayudar a prevenir filtraciones de datos y proteger la información personal.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3827079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adlock on computer motherboard">
            <a:extLst>
              <a:ext uri="{FF2B5EF4-FFF2-40B4-BE49-F238E27FC236}">
                <a16:creationId xmlns:a16="http://schemas.microsoft.com/office/drawing/2014/main" id="{44BAB810-A23A-4327-A9CA-A1646EB03F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990" r="35944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38BFFD4-ABFB-CFAC-C729-83008D43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 xmlns:a="http://schemas.openxmlformats.org/drawingml/2006/main">
              <a:rPr lang="es" sz="3400" b="1"/>
              <a:t>Principales amenazas a la seguridad informática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7089B-6B07-7909-46AF-E5A9D5B375D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Virus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virus son programas maliciosos que pueden infectar su computadora y dañar sus archivos y hardware. Se propagan a través de archivos adjuntos en correos electrónicos, descargas de archivos y sitios web infectados.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Malware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malware es un término amplio que incluye virus, spyware, adware y otros programas maliciosos. Pueden dañar su sistema informático y robar información confidencial, como contraseñas y datos de tarjetas de crédito.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Ataques de phishing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ataques de phishing son intentos de engañarlo para que proporcione información confidencial, como credenciales de inicio de sesión o detalles de tarjetas de crédito, haciéndose pasar por una entidad confiable en una comunicación electrónica, como un correo electrónico, un chat o una página web.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367812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loseup of the enlarged word VIRUS on green binary code on a computer screen, seen through a loupe.">
            <a:extLst>
              <a:ext uri="{FF2B5EF4-FFF2-40B4-BE49-F238E27FC236}">
                <a16:creationId xmlns:a16="http://schemas.microsoft.com/office/drawing/2014/main" id="{9CB4EA35-F74C-46F4-9CD7-A2CFE1120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569" r="20424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E6283D9-5C5F-A0B2-7065-172E229A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4000" b="1"/>
              <a:t>Virus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F839B6-87C7-DB11-52DB-C6309046D68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Tipos de virus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Existen varios tipos de virus informáticos, como virus que infectan archivos, virus del sector de arranque, virus de macro, etc. Cada tipo de virus se comporta de forma diferente y requiere un método de eliminación específico.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Técnicas de prevención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Hay varias maneras de prevenir los virus informáticos, como mantener actualizado el sistema operativo y el software antivirus, evitar archivos adjuntos y enlaces sospechosos en correos electrónicos y descargar software solo de fuentes confiables.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Eliminación de virus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Si su computadora está infectada con un virus, existen varias maneras de eliminarlo, como usar software antivirus, restaurar su sistema a un estado anterior o reinstalar su sistema operativo.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742473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Laptop and padlock detail - soft focus, split toning">
            <a:extLst>
              <a:ext uri="{FF2B5EF4-FFF2-40B4-BE49-F238E27FC236}">
                <a16:creationId xmlns:a16="http://schemas.microsoft.com/office/drawing/2014/main" id="{ECA41564-F1CE-48E0-9089-A036C87ACC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60" r="6095" b="2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664514B-E9E9-0FC0-6190-EEF99F2D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Malware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468A51-886A-9E9A-E87E-E61622B5C09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El malware se presenta en diversas formas, como virus, gusanos, troyanos, ransomware y spyware. Cada tipo de malware tiene un método de ataque diferente y puede causar distintos grados de daño a un sistema informático.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1723803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Marcador de contenido 4" descr="A 3d cartoon-style fish">
            <a:extLst>
              <a:ext uri="{FF2B5EF4-FFF2-40B4-BE49-F238E27FC236}">
                <a16:creationId xmlns:a16="http://schemas.microsoft.com/office/drawing/2014/main" id="{6950A4AA-53DB-4771-8AC8-35C53B840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9827" b="-1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54309E1-0EF2-B40E-D294-D8A20450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4000" b="1"/>
              <a:t>Ataques de phishing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5CBCD0-BCBF-636A-E6DB-CE43116258B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¿Qué son los ataques de phishing?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ataques de phishing son una forma de ataque de ingeniería social que utiliza correos electrónicos, llamadas telefónicas o sitios web fraudulentos para engañar a las personas para que divulguen información confidencial, como nombres de usuario, contraseñas y detalles de tarjetas de crédito.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¿Cómo reconocer ataques de phishing?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ataques de phishing suelen emplear técnicas engañosas para aparentar legitimidad, como el uso de logotipos, direcciones de correo electrónico o números de teléfono de empresas. Esté atento a solicitudes sospechosas de información personal o enlaces a sitios web desconocidos.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¿Cómo evitar ataques de phishing?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Para evitar ataques de phishing, nunca haga clic en enlaces sospechosos ni descargue archivos adjuntos sospechosos. En su lugar, pase el cursor sobre los enlaces para ver la URL y verifique siempre la dirección de correo electrónico o el número de teléfono del remitente antes de responder a solicitudes de información confidencial.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224271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Abstract  Digital concept which shows network security optimization and internet technology  ">
            <a:extLst>
              <a:ext uri="{FF2B5EF4-FFF2-40B4-BE49-F238E27FC236}">
                <a16:creationId xmlns:a16="http://schemas.microsoft.com/office/drawing/2014/main" id="{7EE60647-9E2C-4FE0-81B4-7A4A50695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471" r="29656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6FAF6F3-0487-4715-0784-671DF6B2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 xmlns:a="http://schemas.openxmlformats.org/drawingml/2006/main">
              <a:rPr lang="es" sz="3400" b="1"/>
              <a:t>Mejores prácticas de seguridad de contraseñas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F7B77-0462-0FBB-9926-E4654C74D0C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Mejores prácticas para las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Crear contraseñas seguras y únicas es el primer paso para proteger su información personal. Las mejores prácticas incluyen usar una combinación de mayúsculas y minúsculas, números y caracteres especiales, evitar palabras o frases comunes y nunca reutilizar las contraseñas.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Gestores de contraseñas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Los administradores de contraseñas son una excelente herramienta para crear y almacenar contraseñas seguras. Permiten generar contraseñas únicas y complejas para cada cuenta y almacenarlas de forma segura.</a:t>
            </a:r>
          </a:p>
          <a:p>
            <a:pPr xmlns:a="http://schemas.openxmlformats.org/drawingml/2006/main" marL="0" indent="0">
              <a:spcBef>
                <a:spcPts val="2500"/>
              </a:spcBef>
              <a:buNone/>
            </a:pPr>
            <a:r xmlns:a="http://schemas.openxmlformats.org/drawingml/2006/main">
              <a:rPr lang="es" sz="1400" b="1"/>
              <a:t>Autenticación de dos factores</a:t>
            </a:r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La autenticación de dos factores añade una capa adicional de seguridad a tus cuentas al requerir un código además de tu contraseña. Este puede ser un mensaje de texto, una llamada telefónica o una notificación de la aplicación.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4180585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assword concept background with magnifying glass.">
            <a:extLst>
              <a:ext uri="{FF2B5EF4-FFF2-40B4-BE49-F238E27FC236}">
                <a16:creationId xmlns:a16="http://schemas.microsoft.com/office/drawing/2014/main" id="{4C582D5D-CBFC-4416-ADA3-0FBE4F00C1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624" b="-1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3DC0F2D-4038-233D-4769-8714085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xmlns:a="http://schemas.openxmlformats.org/drawingml/2006/main">
              <a:lnSpc>
                <a:spcPct val="100000"/>
              </a:lnSpc>
            </a:pPr>
            <a:r xmlns:a="http://schemas.openxmlformats.org/drawingml/2006/main">
              <a:rPr lang="es" sz="3600" b="1"/>
              <a:t>Creando contraseñas seguras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E2DAB3-BF29-7871-8589-C47A79B41CC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xmlns:a="http://schemas.openxmlformats.org/drawingml/2006/main" marL="0" lvl="1" indent="0">
              <a:buNone/>
            </a:pPr>
            <a:r xmlns:a="http://schemas.openxmlformats.org/drawingml/2006/main">
              <a:rPr lang="es" sz="1400"/>
              <a:t>Crear contraseñas seguras es fundamental para proteger tu información personal y confidencial. Combina mayúsculas y minúsculas, números y símbolos. Evita usar palabras y frases comunes, y nunca reutilices las contraseñas en diferentes cuentas.</a:t>
            </a:r>
            <a:endParaRPr xmlns:a="http://schemas.openxmlformats.org/drawingml/2006/main" lang="es-ES" sz="1400"/>
          </a:p>
        </p:txBody>
      </p:sp>
    </p:spTree>
    <p:extLst>
      <p:ext uri="{BB962C8B-B14F-4D97-AF65-F5344CB8AC3E}">
        <p14:creationId xmlns:p14="http://schemas.microsoft.com/office/powerpoint/2010/main" val="4082418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2313</Words>
  <Application>Microsoft Office PowerPoint</Application>
  <PresentationFormat>Panorámica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Grandview Display</vt:lpstr>
      <vt:lpstr>Tema de Office</vt:lpstr>
      <vt:lpstr>Basic Computing Curriculum</vt:lpstr>
      <vt:lpstr>Presentation Overview</vt:lpstr>
      <vt:lpstr>Introduction to Computer Security</vt:lpstr>
      <vt:lpstr>Main Threats to Computer Security</vt:lpstr>
      <vt:lpstr>Viruses</vt:lpstr>
      <vt:lpstr>Malware</vt:lpstr>
      <vt:lpstr>Phishing Attacks</vt:lpstr>
      <vt:lpstr>Password Security Best Practices</vt:lpstr>
      <vt:lpstr>Creating Strong Passwords</vt:lpstr>
      <vt:lpstr>Password Management Tools</vt:lpstr>
      <vt:lpstr>Antivirus and Firewalls</vt:lpstr>
      <vt:lpstr>Antivirus Software</vt:lpstr>
      <vt:lpstr>Firewalls</vt:lpstr>
      <vt:lpstr>Basic Online Privacy Concepts</vt:lpstr>
      <vt:lpstr>Online Tracking</vt:lpstr>
      <vt:lpstr>Public Wi-Fi</vt:lpstr>
      <vt:lpstr>Practical Activity: Creating Strong Passwords</vt:lpstr>
      <vt:lpstr>Practical Activity: Scanning a Computer with Antivirus Software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Manel Mena</dc:creator>
  <cp:lastModifiedBy>Manel Mena Vicente</cp:lastModifiedBy>
  <cp:revision>10</cp:revision>
  <dcterms:created xsi:type="dcterms:W3CDTF">2024-08-26T14:14:55Z</dcterms:created>
  <dcterms:modified xsi:type="dcterms:W3CDTF">2024-11-18T08:36:15Z</dcterms:modified>
</cp:coreProperties>
</file>